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hyperlink" Target="https://youtu.be/2fenHXMt95k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esi e Nazionalità in Inglese: Esercizi per la Scuola Primaria |  PianetaBambini.it">
            <a:extLst>
              <a:ext uri="{FF2B5EF4-FFF2-40B4-BE49-F238E27FC236}">
                <a16:creationId xmlns:a16="http://schemas.microsoft.com/office/drawing/2014/main" id="{CCE6AC02-601F-4D01-90F8-0FAC8632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8" y="609601"/>
            <a:ext cx="7089912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AAE0B9-7462-4314-B84F-EB7BCE3AA138}"/>
              </a:ext>
            </a:extLst>
          </p:cNvPr>
          <p:cNvSpPr txBox="1"/>
          <p:nvPr/>
        </p:nvSpPr>
        <p:spPr>
          <a:xfrm>
            <a:off x="8706678" y="4890053"/>
            <a:ext cx="30332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Materia : inglese</a:t>
            </a:r>
          </a:p>
          <a:p>
            <a:r>
              <a:rPr lang="it-IT" sz="2800" b="1" dirty="0"/>
              <a:t>classe :VE Siciliano</a:t>
            </a:r>
          </a:p>
          <a:p>
            <a:r>
              <a:rPr lang="it-IT" sz="2800" b="1" dirty="0"/>
              <a:t>Ins. Iaccarino T.</a:t>
            </a:r>
          </a:p>
        </p:txBody>
      </p:sp>
    </p:spTree>
    <p:extLst>
      <p:ext uri="{BB962C8B-B14F-4D97-AF65-F5344CB8AC3E}">
        <p14:creationId xmlns:p14="http://schemas.microsoft.com/office/powerpoint/2010/main" val="10348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ce Expression Of Student Woman With Blond Hair. Female Emotion,.. Royalty  Free Cliparts, Vectors, And Stock Illustration. Image 112354099.">
            <a:extLst>
              <a:ext uri="{FF2B5EF4-FFF2-40B4-BE49-F238E27FC236}">
                <a16:creationId xmlns:a16="http://schemas.microsoft.com/office/drawing/2014/main" id="{F1563DD6-D66C-4D33-BAE1-E97982A6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21" y="1512138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43045A-FF01-4466-A544-3E01BD6ED7E1}"/>
              </a:ext>
            </a:extLst>
          </p:cNvPr>
          <p:cNvSpPr txBox="1"/>
          <p:nvPr/>
        </p:nvSpPr>
        <p:spPr>
          <a:xfrm>
            <a:off x="4757531" y="968394"/>
            <a:ext cx="63345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Adesso ragazzi, </a:t>
            </a:r>
          </a:p>
          <a:p>
            <a:r>
              <a:rPr lang="it-IT" sz="3200" dirty="0"/>
              <a:t>visioniamo il video …  vi aiuterà a consolidare quanto spiegato in videolezione.</a:t>
            </a:r>
          </a:p>
          <a:p>
            <a:r>
              <a:rPr lang="it-IT" sz="3200" dirty="0"/>
              <a:t>Mi raccomando, siate attenti… soprattutto alla pronuncia.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>
                <a:hlinkClick r:id="rId5"/>
              </a:rPr>
              <a:t>https://youtu.be/2fenHXMt95k</a:t>
            </a:r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( digitate il tasto </a:t>
            </a:r>
            <a:r>
              <a:rPr lang="it-IT" sz="3200" dirty="0" err="1"/>
              <a:t>control+clic</a:t>
            </a:r>
            <a:r>
              <a:rPr lang="it-IT" sz="3200" dirty="0"/>
              <a:t> )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A7C0E40-2F37-412F-BEC5-308010A36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0678" y="4812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1A04534-E826-4A07-9AE5-A83754B99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5" y="397565"/>
            <a:ext cx="5022575" cy="61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ace Expression Of Student Woman With Blond Hair. Female Emotion,.. Royalty  Free Cliparts, Vectors, And Stock Illustration. Image 112354099.">
            <a:extLst>
              <a:ext uri="{FF2B5EF4-FFF2-40B4-BE49-F238E27FC236}">
                <a16:creationId xmlns:a16="http://schemas.microsoft.com/office/drawing/2014/main" id="{AD24FB65-B6F0-4AA7-9263-EA6CA412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87" y="207066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8D8B9D-438B-432D-A8AD-9A2E5FEF5FB2}"/>
              </a:ext>
            </a:extLst>
          </p:cNvPr>
          <p:cNvSpPr txBox="1"/>
          <p:nvPr/>
        </p:nvSpPr>
        <p:spPr>
          <a:xfrm>
            <a:off x="3697357" y="1126435"/>
            <a:ext cx="202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Dai…tocca a te!</a:t>
            </a:r>
          </a:p>
          <a:p>
            <a:r>
              <a:rPr lang="it-IT" sz="2000" dirty="0"/>
              <a:t>Ricopia l’attività sul quaderno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ADC38D7-F189-4805-9D99-797815E42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0994" y="2895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GLESE – Docente Annita Grande">
            <a:extLst>
              <a:ext uri="{FF2B5EF4-FFF2-40B4-BE49-F238E27FC236}">
                <a16:creationId xmlns:a16="http://schemas.microsoft.com/office/drawing/2014/main" id="{7E77A001-C308-49EB-8998-BDC5E1E6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1245705"/>
            <a:ext cx="5406887" cy="39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CA973C-6E57-487C-9E68-2C82210520B7}"/>
              </a:ext>
            </a:extLst>
          </p:cNvPr>
          <p:cNvSpPr txBox="1"/>
          <p:nvPr/>
        </p:nvSpPr>
        <p:spPr>
          <a:xfrm>
            <a:off x="454127" y="3937696"/>
            <a:ext cx="507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/>
              <a:t>See</a:t>
            </a:r>
            <a:r>
              <a:rPr lang="it-IT" sz="3600" dirty="0"/>
              <a:t> </a:t>
            </a:r>
            <a:r>
              <a:rPr lang="it-IT" sz="3600" dirty="0" err="1"/>
              <a:t>you</a:t>
            </a:r>
            <a:r>
              <a:rPr lang="it-IT" sz="3600" dirty="0"/>
              <a:t> </a:t>
            </a:r>
            <a:r>
              <a:rPr lang="it-IT" sz="3600" dirty="0" err="1"/>
              <a:t>at</a:t>
            </a:r>
            <a:r>
              <a:rPr lang="it-IT" sz="3600" dirty="0"/>
              <a:t> the  </a:t>
            </a:r>
            <a:r>
              <a:rPr lang="it-IT" sz="3600" dirty="0" err="1"/>
              <a:t>next</a:t>
            </a:r>
            <a:r>
              <a:rPr lang="it-IT" sz="3600" dirty="0"/>
              <a:t> </a:t>
            </a:r>
            <a:r>
              <a:rPr lang="it-IT" sz="3600" dirty="0" err="1"/>
              <a:t>lesson</a:t>
            </a:r>
            <a:endParaRPr lang="it-IT" sz="3600" dirty="0"/>
          </a:p>
        </p:txBody>
      </p:sp>
      <p:pic>
        <p:nvPicPr>
          <p:cNvPr id="9220" name="Picture 4" descr="Face Expression Of Student Woman With Blond Hair. Female Emotion,.. Royalty  Free Cliparts, Vectors, And Stock Illustration. Image 112354099.">
            <a:extLst>
              <a:ext uri="{FF2B5EF4-FFF2-40B4-BE49-F238E27FC236}">
                <a16:creationId xmlns:a16="http://schemas.microsoft.com/office/drawing/2014/main" id="{AEFA48AC-7B8D-47CB-A2DC-13B828EB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88" y="234939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1E57AB2-C858-49F2-806C-67679493E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67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231</TotalTime>
  <Words>69</Words>
  <Application>Microsoft Office PowerPoint</Application>
  <PresentationFormat>Widescreen</PresentationFormat>
  <Paragraphs>14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</dc:creator>
  <cp:lastModifiedBy>Tiziana</cp:lastModifiedBy>
  <cp:revision>7</cp:revision>
  <dcterms:created xsi:type="dcterms:W3CDTF">2020-11-11T13:50:54Z</dcterms:created>
  <dcterms:modified xsi:type="dcterms:W3CDTF">2020-11-11T17:42:05Z</dcterms:modified>
</cp:coreProperties>
</file>